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57" r:id="rId3"/>
    <p:sldId id="403" r:id="rId4"/>
    <p:sldId id="325" r:id="rId5"/>
    <p:sldId id="364" r:id="rId6"/>
    <p:sldId id="409" r:id="rId7"/>
    <p:sldId id="411" r:id="rId8"/>
    <p:sldId id="427" r:id="rId9"/>
    <p:sldId id="431" r:id="rId10"/>
    <p:sldId id="372" r:id="rId11"/>
    <p:sldId id="333" r:id="rId12"/>
    <p:sldId id="432" r:id="rId13"/>
    <p:sldId id="415" r:id="rId14"/>
    <p:sldId id="434" r:id="rId15"/>
    <p:sldId id="412" r:id="rId16"/>
    <p:sldId id="413" r:id="rId17"/>
    <p:sldId id="433" r:id="rId18"/>
    <p:sldId id="428" r:id="rId19"/>
    <p:sldId id="430" r:id="rId20"/>
    <p:sldId id="288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nider" initials="j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9A865-8B32-4DC2-A510-B999AD04EE4E}" v="18" dt="2023-02-01T16:03:17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2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tain, Daryl - ARS" userId="b60e51a4-cb04-4414-b644-4a73b74258b2" providerId="ADAL" clId="{9269A865-8B32-4DC2-A510-B999AD04EE4E}"/>
    <pc:docChg chg="undo custSel addSld delSld modSld sldOrd">
      <pc:chgData name="Chastain, Daryl - ARS" userId="b60e51a4-cb04-4414-b644-4a73b74258b2" providerId="ADAL" clId="{9269A865-8B32-4DC2-A510-B999AD04EE4E}" dt="2023-02-01T16:03:17.906" v="1059"/>
      <pc:docMkLst>
        <pc:docMk/>
      </pc:docMkLst>
      <pc:sldChg chg="delSp modSp mod">
        <pc:chgData name="Chastain, Daryl - ARS" userId="b60e51a4-cb04-4414-b644-4a73b74258b2" providerId="ADAL" clId="{9269A865-8B32-4DC2-A510-B999AD04EE4E}" dt="2023-01-30T19:56:43.684" v="77" actId="478"/>
        <pc:sldMkLst>
          <pc:docMk/>
          <pc:sldMk cId="2797846933" sldId="257"/>
        </pc:sldMkLst>
        <pc:spChg chg="mod">
          <ac:chgData name="Chastain, Daryl - ARS" userId="b60e51a4-cb04-4414-b644-4a73b74258b2" providerId="ADAL" clId="{9269A865-8B32-4DC2-A510-B999AD04EE4E}" dt="2023-01-30T19:56:39.441" v="76" actId="20577"/>
          <ac:spMkLst>
            <pc:docMk/>
            <pc:sldMk cId="2797846933" sldId="257"/>
            <ac:spMk id="6" creationId="{00000000-0000-0000-0000-000000000000}"/>
          </ac:spMkLst>
        </pc:spChg>
        <pc:picChg chg="del">
          <ac:chgData name="Chastain, Daryl - ARS" userId="b60e51a4-cb04-4414-b644-4a73b74258b2" providerId="ADAL" clId="{9269A865-8B32-4DC2-A510-B999AD04EE4E}" dt="2023-01-30T19:56:43.684" v="77" actId="478"/>
          <ac:picMkLst>
            <pc:docMk/>
            <pc:sldMk cId="2797846933" sldId="257"/>
            <ac:picMk id="4" creationId="{00000000-0000-0000-0000-000000000000}"/>
          </ac:picMkLst>
        </pc:picChg>
      </pc:sldChg>
      <pc:sldChg chg="del">
        <pc:chgData name="Chastain, Daryl - ARS" userId="b60e51a4-cb04-4414-b644-4a73b74258b2" providerId="ADAL" clId="{9269A865-8B32-4DC2-A510-B999AD04EE4E}" dt="2023-01-30T19:35:21.364" v="40" actId="47"/>
        <pc:sldMkLst>
          <pc:docMk/>
          <pc:sldMk cId="2293648905" sldId="287"/>
        </pc:sldMkLst>
      </pc:sldChg>
      <pc:sldChg chg="del">
        <pc:chgData name="Chastain, Daryl - ARS" userId="b60e51a4-cb04-4414-b644-4a73b74258b2" providerId="ADAL" clId="{9269A865-8B32-4DC2-A510-B999AD04EE4E}" dt="2023-01-30T19:35:10.057" v="35" actId="47"/>
        <pc:sldMkLst>
          <pc:docMk/>
          <pc:sldMk cId="1742248910" sldId="305"/>
        </pc:sldMkLst>
      </pc:sldChg>
      <pc:sldChg chg="del">
        <pc:chgData name="Chastain, Daryl - ARS" userId="b60e51a4-cb04-4414-b644-4a73b74258b2" providerId="ADAL" clId="{9269A865-8B32-4DC2-A510-B999AD04EE4E}" dt="2023-01-30T19:35:47.588" v="41" actId="47"/>
        <pc:sldMkLst>
          <pc:docMk/>
          <pc:sldMk cId="3380646334" sldId="324"/>
        </pc:sldMkLst>
      </pc:sldChg>
      <pc:sldChg chg="add del">
        <pc:chgData name="Chastain, Daryl - ARS" userId="b60e51a4-cb04-4414-b644-4a73b74258b2" providerId="ADAL" clId="{9269A865-8B32-4DC2-A510-B999AD04EE4E}" dt="2023-02-01T16:03:10.513" v="1058"/>
        <pc:sldMkLst>
          <pc:docMk/>
          <pc:sldMk cId="2553149762" sldId="325"/>
        </pc:sldMkLst>
      </pc:sldChg>
      <pc:sldChg chg="del">
        <pc:chgData name="Chastain, Daryl - ARS" userId="b60e51a4-cb04-4414-b644-4a73b74258b2" providerId="ADAL" clId="{9269A865-8B32-4DC2-A510-B999AD04EE4E}" dt="2023-01-30T19:34:42.184" v="14" actId="47"/>
        <pc:sldMkLst>
          <pc:docMk/>
          <pc:sldMk cId="212820788" sldId="331"/>
        </pc:sldMkLst>
      </pc:sldChg>
      <pc:sldChg chg="del">
        <pc:chgData name="Chastain, Daryl - ARS" userId="b60e51a4-cb04-4414-b644-4a73b74258b2" providerId="ADAL" clId="{9269A865-8B32-4DC2-A510-B999AD04EE4E}" dt="2023-01-30T19:34:33.248" v="6" actId="47"/>
        <pc:sldMkLst>
          <pc:docMk/>
          <pc:sldMk cId="3137450061" sldId="332"/>
        </pc:sldMkLst>
      </pc:sldChg>
      <pc:sldChg chg="add del ord">
        <pc:chgData name="Chastain, Daryl - ARS" userId="b60e51a4-cb04-4414-b644-4a73b74258b2" providerId="ADAL" clId="{9269A865-8B32-4DC2-A510-B999AD04EE4E}" dt="2023-02-01T15:28:52.467" v="1003"/>
        <pc:sldMkLst>
          <pc:docMk/>
          <pc:sldMk cId="385731464" sldId="333"/>
        </pc:sldMkLst>
      </pc:sldChg>
      <pc:sldChg chg="del">
        <pc:chgData name="Chastain, Daryl - ARS" userId="b60e51a4-cb04-4414-b644-4a73b74258b2" providerId="ADAL" clId="{9269A865-8B32-4DC2-A510-B999AD04EE4E}" dt="2023-01-30T19:34:44.254" v="15" actId="47"/>
        <pc:sldMkLst>
          <pc:docMk/>
          <pc:sldMk cId="108135623" sldId="346"/>
        </pc:sldMkLst>
      </pc:sldChg>
      <pc:sldChg chg="del">
        <pc:chgData name="Chastain, Daryl - ARS" userId="b60e51a4-cb04-4414-b644-4a73b74258b2" providerId="ADAL" clId="{9269A865-8B32-4DC2-A510-B999AD04EE4E}" dt="2023-01-30T19:34:52.614" v="27" actId="47"/>
        <pc:sldMkLst>
          <pc:docMk/>
          <pc:sldMk cId="1460305144" sldId="347"/>
        </pc:sldMkLst>
      </pc:sldChg>
      <pc:sldChg chg="del">
        <pc:chgData name="Chastain, Daryl - ARS" userId="b60e51a4-cb04-4414-b644-4a73b74258b2" providerId="ADAL" clId="{9269A865-8B32-4DC2-A510-B999AD04EE4E}" dt="2023-01-30T19:34:48.908" v="21" actId="47"/>
        <pc:sldMkLst>
          <pc:docMk/>
          <pc:sldMk cId="901269702" sldId="348"/>
        </pc:sldMkLst>
      </pc:sldChg>
      <pc:sldChg chg="del">
        <pc:chgData name="Chastain, Daryl - ARS" userId="b60e51a4-cb04-4414-b644-4a73b74258b2" providerId="ADAL" clId="{9269A865-8B32-4DC2-A510-B999AD04EE4E}" dt="2023-01-30T19:34:52.076" v="26" actId="47"/>
        <pc:sldMkLst>
          <pc:docMk/>
          <pc:sldMk cId="2246682603" sldId="349"/>
        </pc:sldMkLst>
      </pc:sldChg>
      <pc:sldChg chg="del">
        <pc:chgData name="Chastain, Daryl - ARS" userId="b60e51a4-cb04-4414-b644-4a73b74258b2" providerId="ADAL" clId="{9269A865-8B32-4DC2-A510-B999AD04EE4E}" dt="2023-01-30T19:34:49.444" v="22" actId="47"/>
        <pc:sldMkLst>
          <pc:docMk/>
          <pc:sldMk cId="3069257051" sldId="350"/>
        </pc:sldMkLst>
      </pc:sldChg>
      <pc:sldChg chg="del">
        <pc:chgData name="Chastain, Daryl - ARS" userId="b60e51a4-cb04-4414-b644-4a73b74258b2" providerId="ADAL" clId="{9269A865-8B32-4DC2-A510-B999AD04EE4E}" dt="2023-01-30T19:34:50.387" v="23" actId="47"/>
        <pc:sldMkLst>
          <pc:docMk/>
          <pc:sldMk cId="3048399509" sldId="351"/>
        </pc:sldMkLst>
      </pc:sldChg>
      <pc:sldChg chg="del">
        <pc:chgData name="Chastain, Daryl - ARS" userId="b60e51a4-cb04-4414-b644-4a73b74258b2" providerId="ADAL" clId="{9269A865-8B32-4DC2-A510-B999AD04EE4E}" dt="2023-01-30T19:34:50.952" v="24" actId="47"/>
        <pc:sldMkLst>
          <pc:docMk/>
          <pc:sldMk cId="2066327734" sldId="352"/>
        </pc:sldMkLst>
      </pc:sldChg>
      <pc:sldChg chg="del">
        <pc:chgData name="Chastain, Daryl - ARS" userId="b60e51a4-cb04-4414-b644-4a73b74258b2" providerId="ADAL" clId="{9269A865-8B32-4DC2-A510-B999AD04EE4E}" dt="2023-01-30T19:34:51.523" v="25" actId="47"/>
        <pc:sldMkLst>
          <pc:docMk/>
          <pc:sldMk cId="105404374" sldId="359"/>
        </pc:sldMkLst>
      </pc:sldChg>
      <pc:sldChg chg="del">
        <pc:chgData name="Chastain, Daryl - ARS" userId="b60e51a4-cb04-4414-b644-4a73b74258b2" providerId="ADAL" clId="{9269A865-8B32-4DC2-A510-B999AD04EE4E}" dt="2023-01-30T19:34:58.028" v="32" actId="47"/>
        <pc:sldMkLst>
          <pc:docMk/>
          <pc:sldMk cId="3039581301" sldId="360"/>
        </pc:sldMkLst>
      </pc:sldChg>
      <pc:sldChg chg="del">
        <pc:chgData name="Chastain, Daryl - ARS" userId="b60e51a4-cb04-4414-b644-4a73b74258b2" providerId="ADAL" clId="{9269A865-8B32-4DC2-A510-B999AD04EE4E}" dt="2023-01-30T19:34:58.653" v="33" actId="47"/>
        <pc:sldMkLst>
          <pc:docMk/>
          <pc:sldMk cId="1779163534" sldId="361"/>
        </pc:sldMkLst>
      </pc:sldChg>
      <pc:sldChg chg="del">
        <pc:chgData name="Chastain, Daryl - ARS" userId="b60e51a4-cb04-4414-b644-4a73b74258b2" providerId="ADAL" clId="{9269A865-8B32-4DC2-A510-B999AD04EE4E}" dt="2023-01-30T19:34:59.292" v="34" actId="47"/>
        <pc:sldMkLst>
          <pc:docMk/>
          <pc:sldMk cId="3200426032" sldId="362"/>
        </pc:sldMkLst>
      </pc:sldChg>
      <pc:sldChg chg="del">
        <pc:chgData name="Chastain, Daryl - ARS" userId="b60e51a4-cb04-4414-b644-4a73b74258b2" providerId="ADAL" clId="{9269A865-8B32-4DC2-A510-B999AD04EE4E}" dt="2023-01-30T19:34:53.711" v="29" actId="47"/>
        <pc:sldMkLst>
          <pc:docMk/>
          <pc:sldMk cId="1714902403" sldId="363"/>
        </pc:sldMkLst>
      </pc:sldChg>
      <pc:sldChg chg="add del">
        <pc:chgData name="Chastain, Daryl - ARS" userId="b60e51a4-cb04-4414-b644-4a73b74258b2" providerId="ADAL" clId="{9269A865-8B32-4DC2-A510-B999AD04EE4E}" dt="2023-02-01T16:03:17.906" v="1059"/>
        <pc:sldMkLst>
          <pc:docMk/>
          <pc:sldMk cId="542567292" sldId="364"/>
        </pc:sldMkLst>
      </pc:sldChg>
      <pc:sldChg chg="add del">
        <pc:chgData name="Chastain, Daryl - ARS" userId="b60e51a4-cb04-4414-b644-4a73b74258b2" providerId="ADAL" clId="{9269A865-8B32-4DC2-A510-B999AD04EE4E}" dt="2023-01-31T20:43:41.081" v="198"/>
        <pc:sldMkLst>
          <pc:docMk/>
          <pc:sldMk cId="3374913541" sldId="372"/>
        </pc:sldMkLst>
      </pc:sldChg>
      <pc:sldChg chg="del">
        <pc:chgData name="Chastain, Daryl - ARS" userId="b60e51a4-cb04-4414-b644-4a73b74258b2" providerId="ADAL" clId="{9269A865-8B32-4DC2-A510-B999AD04EE4E}" dt="2023-01-30T19:34:40.123" v="13" actId="47"/>
        <pc:sldMkLst>
          <pc:docMk/>
          <pc:sldMk cId="281659449" sldId="373"/>
        </pc:sldMkLst>
      </pc:sldChg>
      <pc:sldChg chg="del">
        <pc:chgData name="Chastain, Daryl - ARS" userId="b60e51a4-cb04-4414-b644-4a73b74258b2" providerId="ADAL" clId="{9269A865-8B32-4DC2-A510-B999AD04EE4E}" dt="2023-01-30T19:34:34.559" v="8" actId="47"/>
        <pc:sldMkLst>
          <pc:docMk/>
          <pc:sldMk cId="2875124095" sldId="374"/>
        </pc:sldMkLst>
      </pc:sldChg>
      <pc:sldChg chg="del">
        <pc:chgData name="Chastain, Daryl - ARS" userId="b60e51a4-cb04-4414-b644-4a73b74258b2" providerId="ADAL" clId="{9269A865-8B32-4DC2-A510-B999AD04EE4E}" dt="2023-01-30T19:35:14.672" v="36" actId="47"/>
        <pc:sldMkLst>
          <pc:docMk/>
          <pc:sldMk cId="2379310517" sldId="388"/>
        </pc:sldMkLst>
      </pc:sldChg>
      <pc:sldChg chg="del">
        <pc:chgData name="Chastain, Daryl - ARS" userId="b60e51a4-cb04-4414-b644-4a73b74258b2" providerId="ADAL" clId="{9269A865-8B32-4DC2-A510-B999AD04EE4E}" dt="2023-01-30T19:34:32.216" v="5" actId="47"/>
        <pc:sldMkLst>
          <pc:docMk/>
          <pc:sldMk cId="739388947" sldId="401"/>
        </pc:sldMkLst>
      </pc:sldChg>
      <pc:sldChg chg="del">
        <pc:chgData name="Chastain, Daryl - ARS" userId="b60e51a4-cb04-4414-b644-4a73b74258b2" providerId="ADAL" clId="{9269A865-8B32-4DC2-A510-B999AD04EE4E}" dt="2023-01-30T19:34:45.434" v="16" actId="47"/>
        <pc:sldMkLst>
          <pc:docMk/>
          <pc:sldMk cId="4243937772" sldId="402"/>
        </pc:sldMkLst>
      </pc:sldChg>
      <pc:sldChg chg="add del">
        <pc:chgData name="Chastain, Daryl - ARS" userId="b60e51a4-cb04-4414-b644-4a73b74258b2" providerId="ADAL" clId="{9269A865-8B32-4DC2-A510-B999AD04EE4E}" dt="2023-02-01T16:03:01.626" v="1057"/>
        <pc:sldMkLst>
          <pc:docMk/>
          <pc:sldMk cId="1953831959" sldId="403"/>
        </pc:sldMkLst>
      </pc:sldChg>
      <pc:sldChg chg="del">
        <pc:chgData name="Chastain, Daryl - ARS" userId="b60e51a4-cb04-4414-b644-4a73b74258b2" providerId="ADAL" clId="{9269A865-8B32-4DC2-A510-B999AD04EE4E}" dt="2023-01-30T19:34:47.769" v="19" actId="47"/>
        <pc:sldMkLst>
          <pc:docMk/>
          <pc:sldMk cId="2242601521" sldId="405"/>
        </pc:sldMkLst>
      </pc:sldChg>
      <pc:sldChg chg="del">
        <pc:chgData name="Chastain, Daryl - ARS" userId="b60e51a4-cb04-4414-b644-4a73b74258b2" providerId="ADAL" clId="{9269A865-8B32-4DC2-A510-B999AD04EE4E}" dt="2023-01-30T19:34:47.335" v="18" actId="47"/>
        <pc:sldMkLst>
          <pc:docMk/>
          <pc:sldMk cId="3885412350" sldId="406"/>
        </pc:sldMkLst>
      </pc:sldChg>
      <pc:sldChg chg="modSp add del mod">
        <pc:chgData name="Chastain, Daryl - ARS" userId="b60e51a4-cb04-4414-b644-4a73b74258b2" providerId="ADAL" clId="{9269A865-8B32-4DC2-A510-B999AD04EE4E}" dt="2023-01-30T19:36:29.652" v="45" actId="207"/>
        <pc:sldMkLst>
          <pc:docMk/>
          <pc:sldMk cId="2967801118" sldId="409"/>
        </pc:sldMkLst>
        <pc:spChg chg="mod">
          <ac:chgData name="Chastain, Daryl - ARS" userId="b60e51a4-cb04-4414-b644-4a73b74258b2" providerId="ADAL" clId="{9269A865-8B32-4DC2-A510-B999AD04EE4E}" dt="2023-01-30T19:36:29.652" v="45" actId="207"/>
          <ac:spMkLst>
            <pc:docMk/>
            <pc:sldMk cId="2967801118" sldId="409"/>
            <ac:spMk id="2" creationId="{00000000-0000-0000-0000-000000000000}"/>
          </ac:spMkLst>
        </pc:spChg>
      </pc:sldChg>
      <pc:sldChg chg="modSp mod">
        <pc:chgData name="Chastain, Daryl - ARS" userId="b60e51a4-cb04-4414-b644-4a73b74258b2" providerId="ADAL" clId="{9269A865-8B32-4DC2-A510-B999AD04EE4E}" dt="2023-02-01T15:35:51.545" v="1056" actId="58"/>
        <pc:sldMkLst>
          <pc:docMk/>
          <pc:sldMk cId="1273531018" sldId="411"/>
        </pc:sldMkLst>
        <pc:spChg chg="mod">
          <ac:chgData name="Chastain, Daryl - ARS" userId="b60e51a4-cb04-4414-b644-4a73b74258b2" providerId="ADAL" clId="{9269A865-8B32-4DC2-A510-B999AD04EE4E}" dt="2023-02-01T15:35:32.215" v="1055"/>
          <ac:spMkLst>
            <pc:docMk/>
            <pc:sldMk cId="1273531018" sldId="411"/>
            <ac:spMk id="6" creationId="{00000000-0000-0000-0000-000000000000}"/>
          </ac:spMkLst>
        </pc:spChg>
        <pc:graphicFrameChg chg="mod modGraphic">
          <ac:chgData name="Chastain, Daryl - ARS" userId="b60e51a4-cb04-4414-b644-4a73b74258b2" providerId="ADAL" clId="{9269A865-8B32-4DC2-A510-B999AD04EE4E}" dt="2023-02-01T15:35:51.545" v="1056" actId="58"/>
          <ac:graphicFrameMkLst>
            <pc:docMk/>
            <pc:sldMk cId="1273531018" sldId="411"/>
            <ac:graphicFrameMk id="4" creationId="{00000000-0000-0000-0000-000000000000}"/>
          </ac:graphicFrameMkLst>
        </pc:graphicFrameChg>
      </pc:sldChg>
      <pc:sldChg chg="addSp modSp mod">
        <pc:chgData name="Chastain, Daryl - ARS" userId="b60e51a4-cb04-4414-b644-4a73b74258b2" providerId="ADAL" clId="{9269A865-8B32-4DC2-A510-B999AD04EE4E}" dt="2023-02-01T15:24:10.239" v="843" actId="20577"/>
        <pc:sldMkLst>
          <pc:docMk/>
          <pc:sldMk cId="1953189493" sldId="412"/>
        </pc:sldMkLst>
        <pc:spChg chg="add mod">
          <ac:chgData name="Chastain, Daryl - ARS" userId="b60e51a4-cb04-4414-b644-4a73b74258b2" providerId="ADAL" clId="{9269A865-8B32-4DC2-A510-B999AD04EE4E}" dt="2023-02-01T15:23:56.419" v="836" actId="12"/>
          <ac:spMkLst>
            <pc:docMk/>
            <pc:sldMk cId="1953189493" sldId="412"/>
            <ac:spMk id="4" creationId="{B1AA3ADE-4A0D-6787-32C8-8FCA64D0F21C}"/>
          </ac:spMkLst>
        </pc:spChg>
        <pc:spChg chg="mod">
          <ac:chgData name="Chastain, Daryl - ARS" userId="b60e51a4-cb04-4414-b644-4a73b74258b2" providerId="ADAL" clId="{9269A865-8B32-4DC2-A510-B999AD04EE4E}" dt="2023-02-01T15:24:10.239" v="843" actId="20577"/>
          <ac:spMkLst>
            <pc:docMk/>
            <pc:sldMk cId="1953189493" sldId="412"/>
            <ac:spMk id="5" creationId="{00000000-0000-0000-0000-000000000000}"/>
          </ac:spMkLst>
        </pc:spChg>
        <pc:picChg chg="mod">
          <ac:chgData name="Chastain, Daryl - ARS" userId="b60e51a4-cb04-4414-b644-4a73b74258b2" providerId="ADAL" clId="{9269A865-8B32-4DC2-A510-B999AD04EE4E}" dt="2023-02-01T15:23:29.071" v="822" actId="1076"/>
          <ac:picMkLst>
            <pc:docMk/>
            <pc:sldMk cId="1953189493" sldId="412"/>
            <ac:picMk id="3" creationId="{3D1D1104-7814-415C-8685-7920AEF1E82B}"/>
          </ac:picMkLst>
        </pc:picChg>
      </pc:sldChg>
      <pc:sldChg chg="addSp delSp modSp mod">
        <pc:chgData name="Chastain, Daryl - ARS" userId="b60e51a4-cb04-4414-b644-4a73b74258b2" providerId="ADAL" clId="{9269A865-8B32-4DC2-A510-B999AD04EE4E}" dt="2023-02-01T15:28:25.718" v="1001" actId="1076"/>
        <pc:sldMkLst>
          <pc:docMk/>
          <pc:sldMk cId="4190125723" sldId="413"/>
        </pc:sldMkLst>
        <pc:spChg chg="mod">
          <ac:chgData name="Chastain, Daryl - ARS" userId="b60e51a4-cb04-4414-b644-4a73b74258b2" providerId="ADAL" clId="{9269A865-8B32-4DC2-A510-B999AD04EE4E}" dt="2023-02-01T15:07:27.326" v="555" actId="20577"/>
          <ac:spMkLst>
            <pc:docMk/>
            <pc:sldMk cId="4190125723" sldId="413"/>
            <ac:spMk id="6" creationId="{00000000-0000-0000-0000-000000000000}"/>
          </ac:spMkLst>
        </pc:spChg>
        <pc:graphicFrameChg chg="del">
          <ac:chgData name="Chastain, Daryl - ARS" userId="b60e51a4-cb04-4414-b644-4a73b74258b2" providerId="ADAL" clId="{9269A865-8B32-4DC2-A510-B999AD04EE4E}" dt="2023-02-01T15:05:45.510" v="490" actId="478"/>
          <ac:graphicFrameMkLst>
            <pc:docMk/>
            <pc:sldMk cId="4190125723" sldId="413"/>
            <ac:graphicFrameMk id="8" creationId="{1D50FF48-D2F5-439D-981D-7E350EA4BC08}"/>
          </ac:graphicFrameMkLst>
        </pc:graphicFrameChg>
        <pc:picChg chg="add mod">
          <ac:chgData name="Chastain, Daryl - ARS" userId="b60e51a4-cb04-4414-b644-4a73b74258b2" providerId="ADAL" clId="{9269A865-8B32-4DC2-A510-B999AD04EE4E}" dt="2023-02-01T15:28:25.718" v="1001" actId="1076"/>
          <ac:picMkLst>
            <pc:docMk/>
            <pc:sldMk cId="4190125723" sldId="413"/>
            <ac:picMk id="3" creationId="{C05DB8C8-C34C-00E9-195E-F0CA05AE0647}"/>
          </ac:picMkLst>
        </pc:picChg>
      </pc:sldChg>
      <pc:sldChg chg="del">
        <pc:chgData name="Chastain, Daryl - ARS" userId="b60e51a4-cb04-4414-b644-4a73b74258b2" providerId="ADAL" clId="{9269A865-8B32-4DC2-A510-B999AD04EE4E}" dt="2023-01-31T20:43:25.792" v="196" actId="47"/>
        <pc:sldMkLst>
          <pc:docMk/>
          <pc:sldMk cId="2003751316" sldId="414"/>
        </pc:sldMkLst>
      </pc:sldChg>
      <pc:sldChg chg="del">
        <pc:chgData name="Chastain, Daryl - ARS" userId="b60e51a4-cb04-4414-b644-4a73b74258b2" providerId="ADAL" clId="{9269A865-8B32-4DC2-A510-B999AD04EE4E}" dt="2023-01-30T19:34:33.834" v="7" actId="47"/>
        <pc:sldMkLst>
          <pc:docMk/>
          <pc:sldMk cId="1168187563" sldId="416"/>
        </pc:sldMkLst>
      </pc:sldChg>
      <pc:sldChg chg="del">
        <pc:chgData name="Chastain, Daryl - ARS" userId="b60e51a4-cb04-4414-b644-4a73b74258b2" providerId="ADAL" clId="{9269A865-8B32-4DC2-A510-B999AD04EE4E}" dt="2023-01-30T19:34:36.238" v="9" actId="47"/>
        <pc:sldMkLst>
          <pc:docMk/>
          <pc:sldMk cId="1640821511" sldId="417"/>
        </pc:sldMkLst>
      </pc:sldChg>
      <pc:sldChg chg="del">
        <pc:chgData name="Chastain, Daryl - ARS" userId="b60e51a4-cb04-4414-b644-4a73b74258b2" providerId="ADAL" clId="{9269A865-8B32-4DC2-A510-B999AD04EE4E}" dt="2023-01-30T19:34:36.968" v="10" actId="47"/>
        <pc:sldMkLst>
          <pc:docMk/>
          <pc:sldMk cId="877932644" sldId="418"/>
        </pc:sldMkLst>
      </pc:sldChg>
      <pc:sldChg chg="del">
        <pc:chgData name="Chastain, Daryl - ARS" userId="b60e51a4-cb04-4414-b644-4a73b74258b2" providerId="ADAL" clId="{9269A865-8B32-4DC2-A510-B999AD04EE4E}" dt="2023-01-30T19:34:46.886" v="17" actId="47"/>
        <pc:sldMkLst>
          <pc:docMk/>
          <pc:sldMk cId="3415243710" sldId="419"/>
        </pc:sldMkLst>
      </pc:sldChg>
      <pc:sldChg chg="del">
        <pc:chgData name="Chastain, Daryl - ARS" userId="b60e51a4-cb04-4414-b644-4a73b74258b2" providerId="ADAL" clId="{9269A865-8B32-4DC2-A510-B999AD04EE4E}" dt="2023-01-30T19:34:48.369" v="20" actId="47"/>
        <pc:sldMkLst>
          <pc:docMk/>
          <pc:sldMk cId="815968943" sldId="420"/>
        </pc:sldMkLst>
      </pc:sldChg>
      <pc:sldChg chg="del">
        <pc:chgData name="Chastain, Daryl - ARS" userId="b60e51a4-cb04-4414-b644-4a73b74258b2" providerId="ADAL" clId="{9269A865-8B32-4DC2-A510-B999AD04EE4E}" dt="2023-01-30T19:34:54.971" v="30" actId="47"/>
        <pc:sldMkLst>
          <pc:docMk/>
          <pc:sldMk cId="4099618448" sldId="421"/>
        </pc:sldMkLst>
      </pc:sldChg>
      <pc:sldChg chg="del">
        <pc:chgData name="Chastain, Daryl - ARS" userId="b60e51a4-cb04-4414-b644-4a73b74258b2" providerId="ADAL" clId="{9269A865-8B32-4DC2-A510-B999AD04EE4E}" dt="2023-01-30T19:34:57.365" v="31" actId="47"/>
        <pc:sldMkLst>
          <pc:docMk/>
          <pc:sldMk cId="3648993689" sldId="422"/>
        </pc:sldMkLst>
      </pc:sldChg>
      <pc:sldChg chg="del">
        <pc:chgData name="Chastain, Daryl - ARS" userId="b60e51a4-cb04-4414-b644-4a73b74258b2" providerId="ADAL" clId="{9269A865-8B32-4DC2-A510-B999AD04EE4E}" dt="2023-01-30T19:34:53.147" v="28" actId="47"/>
        <pc:sldMkLst>
          <pc:docMk/>
          <pc:sldMk cId="3134773645" sldId="424"/>
        </pc:sldMkLst>
      </pc:sldChg>
      <pc:sldChg chg="del">
        <pc:chgData name="Chastain, Daryl - ARS" userId="b60e51a4-cb04-4414-b644-4a73b74258b2" providerId="ADAL" clId="{9269A865-8B32-4DC2-A510-B999AD04EE4E}" dt="2023-01-30T19:34:19.046" v="0" actId="47"/>
        <pc:sldMkLst>
          <pc:docMk/>
          <pc:sldMk cId="1047185540" sldId="426"/>
        </pc:sldMkLst>
      </pc:sldChg>
      <pc:sldChg chg="modSp mod">
        <pc:chgData name="Chastain, Daryl - ARS" userId="b60e51a4-cb04-4414-b644-4a73b74258b2" providerId="ADAL" clId="{9269A865-8B32-4DC2-A510-B999AD04EE4E}" dt="2023-02-01T15:08:45.566" v="609" actId="20577"/>
        <pc:sldMkLst>
          <pc:docMk/>
          <pc:sldMk cId="553078096" sldId="428"/>
        </pc:sldMkLst>
        <pc:spChg chg="mod">
          <ac:chgData name="Chastain, Daryl - ARS" userId="b60e51a4-cb04-4414-b644-4a73b74258b2" providerId="ADAL" clId="{9269A865-8B32-4DC2-A510-B999AD04EE4E}" dt="2023-02-01T15:08:45.566" v="609" actId="20577"/>
          <ac:spMkLst>
            <pc:docMk/>
            <pc:sldMk cId="553078096" sldId="428"/>
            <ac:spMk id="6" creationId="{00000000-0000-0000-0000-000000000000}"/>
          </ac:spMkLst>
        </pc:spChg>
      </pc:sldChg>
      <pc:sldChg chg="del">
        <pc:chgData name="Chastain, Daryl - ARS" userId="b60e51a4-cb04-4414-b644-4a73b74258b2" providerId="ADAL" clId="{9269A865-8B32-4DC2-A510-B999AD04EE4E}" dt="2023-01-30T19:35:15.969" v="37" actId="47"/>
        <pc:sldMkLst>
          <pc:docMk/>
          <pc:sldMk cId="2593872557" sldId="429"/>
        </pc:sldMkLst>
      </pc:sldChg>
      <pc:sldChg chg="new del">
        <pc:chgData name="Chastain, Daryl - ARS" userId="b60e51a4-cb04-4414-b644-4a73b74258b2" providerId="ADAL" clId="{9269A865-8B32-4DC2-A510-B999AD04EE4E}" dt="2023-01-31T19:45:40.393" v="81" actId="47"/>
        <pc:sldMkLst>
          <pc:docMk/>
          <pc:sldMk cId="3388275421" sldId="429"/>
        </pc:sldMkLst>
      </pc:sldChg>
      <pc:sldChg chg="del">
        <pc:chgData name="Chastain, Daryl - ARS" userId="b60e51a4-cb04-4414-b644-4a73b74258b2" providerId="ADAL" clId="{9269A865-8B32-4DC2-A510-B999AD04EE4E}" dt="2023-01-30T19:35:17.651" v="38" actId="47"/>
        <pc:sldMkLst>
          <pc:docMk/>
          <pc:sldMk cId="1962480221" sldId="430"/>
        </pc:sldMkLst>
      </pc:sldChg>
      <pc:sldChg chg="addSp delSp modSp add mod">
        <pc:chgData name="Chastain, Daryl - ARS" userId="b60e51a4-cb04-4414-b644-4a73b74258b2" providerId="ADAL" clId="{9269A865-8B32-4DC2-A510-B999AD04EE4E}" dt="2023-02-01T15:27:41.718" v="1000" actId="732"/>
        <pc:sldMkLst>
          <pc:docMk/>
          <pc:sldMk cId="3692349435" sldId="430"/>
        </pc:sldMkLst>
        <pc:spChg chg="add mod">
          <ac:chgData name="Chastain, Daryl - ARS" userId="b60e51a4-cb04-4414-b644-4a73b74258b2" providerId="ADAL" clId="{9269A865-8B32-4DC2-A510-B999AD04EE4E}" dt="2023-02-01T15:26:38.441" v="996" actId="20577"/>
          <ac:spMkLst>
            <pc:docMk/>
            <pc:sldMk cId="3692349435" sldId="430"/>
            <ac:spMk id="4" creationId="{1D7D0C36-0633-2A39-F1AB-877620C4E2AE}"/>
          </ac:spMkLst>
        </pc:spChg>
        <pc:spChg chg="del">
          <ac:chgData name="Chastain, Daryl - ARS" userId="b60e51a4-cb04-4414-b644-4a73b74258b2" providerId="ADAL" clId="{9269A865-8B32-4DC2-A510-B999AD04EE4E}" dt="2023-01-31T21:05:02.588" v="199" actId="478"/>
          <ac:spMkLst>
            <pc:docMk/>
            <pc:sldMk cId="3692349435" sldId="430"/>
            <ac:spMk id="6" creationId="{00000000-0000-0000-0000-000000000000}"/>
          </ac:spMkLst>
        </pc:spChg>
        <pc:picChg chg="add mod modCrop">
          <ac:chgData name="Chastain, Daryl - ARS" userId="b60e51a4-cb04-4414-b644-4a73b74258b2" providerId="ADAL" clId="{9269A865-8B32-4DC2-A510-B999AD04EE4E}" dt="2023-02-01T15:27:41.718" v="1000" actId="732"/>
          <ac:picMkLst>
            <pc:docMk/>
            <pc:sldMk cId="3692349435" sldId="430"/>
            <ac:picMk id="3" creationId="{94703F97-2AA4-5128-0E6D-852FF3EA23F1}"/>
          </ac:picMkLst>
        </pc:picChg>
        <pc:picChg chg="del">
          <ac:chgData name="Chastain, Daryl - ARS" userId="b60e51a4-cb04-4414-b644-4a73b74258b2" providerId="ADAL" clId="{9269A865-8B32-4DC2-A510-B999AD04EE4E}" dt="2023-01-31T19:45:35.821" v="80" actId="478"/>
          <ac:picMkLst>
            <pc:docMk/>
            <pc:sldMk cId="3692349435" sldId="430"/>
            <ac:picMk id="7" creationId="{7D7BDDE7-7352-4EBE-A03E-D96E779DF506}"/>
          </ac:picMkLst>
        </pc:picChg>
      </pc:sldChg>
      <pc:sldChg chg="addSp delSp modSp add mod">
        <pc:chgData name="Chastain, Daryl - ARS" userId="b60e51a4-cb04-4414-b644-4a73b74258b2" providerId="ADAL" clId="{9269A865-8B32-4DC2-A510-B999AD04EE4E}" dt="2023-02-01T01:56:24.475" v="293" actId="20577"/>
        <pc:sldMkLst>
          <pc:docMk/>
          <pc:sldMk cId="24807954" sldId="431"/>
        </pc:sldMkLst>
        <pc:spChg chg="mod">
          <ac:chgData name="Chastain, Daryl - ARS" userId="b60e51a4-cb04-4414-b644-4a73b74258b2" providerId="ADAL" clId="{9269A865-8B32-4DC2-A510-B999AD04EE4E}" dt="2023-01-31T20:40:31.051" v="88" actId="207"/>
          <ac:spMkLst>
            <pc:docMk/>
            <pc:sldMk cId="24807954" sldId="431"/>
            <ac:spMk id="3" creationId="{00000000-0000-0000-0000-000000000000}"/>
          </ac:spMkLst>
        </pc:spChg>
        <pc:spChg chg="mod">
          <ac:chgData name="Chastain, Daryl - ARS" userId="b60e51a4-cb04-4414-b644-4a73b74258b2" providerId="ADAL" clId="{9269A865-8B32-4DC2-A510-B999AD04EE4E}" dt="2023-02-01T01:56:24.475" v="293" actId="20577"/>
          <ac:spMkLst>
            <pc:docMk/>
            <pc:sldMk cId="24807954" sldId="431"/>
            <ac:spMk id="6" creationId="{00000000-0000-0000-0000-000000000000}"/>
          </ac:spMkLst>
        </pc:spChg>
        <pc:picChg chg="add mod">
          <ac:chgData name="Chastain, Daryl - ARS" userId="b60e51a4-cb04-4414-b644-4a73b74258b2" providerId="ADAL" clId="{9269A865-8B32-4DC2-A510-B999AD04EE4E}" dt="2023-01-31T20:41:01.332" v="91" actId="1076"/>
          <ac:picMkLst>
            <pc:docMk/>
            <pc:sldMk cId="24807954" sldId="431"/>
            <ac:picMk id="4" creationId="{7D886E14-0833-8397-B0E7-25F18F7CD964}"/>
          </ac:picMkLst>
        </pc:picChg>
        <pc:picChg chg="del">
          <ac:chgData name="Chastain, Daryl - ARS" userId="b60e51a4-cb04-4414-b644-4a73b74258b2" providerId="ADAL" clId="{9269A865-8B32-4DC2-A510-B999AD04EE4E}" dt="2023-01-31T20:40:16.711" v="85" actId="478"/>
          <ac:picMkLst>
            <pc:docMk/>
            <pc:sldMk cId="24807954" sldId="431"/>
            <ac:picMk id="6146" creationId="{0F5739FD-5487-49DD-AFAD-5F26963AD0EC}"/>
          </ac:picMkLst>
        </pc:picChg>
      </pc:sldChg>
      <pc:sldChg chg="del">
        <pc:chgData name="Chastain, Daryl - ARS" userId="b60e51a4-cb04-4414-b644-4a73b74258b2" providerId="ADAL" clId="{9269A865-8B32-4DC2-A510-B999AD04EE4E}" dt="2023-01-30T19:34:31.159" v="4" actId="47"/>
        <pc:sldMkLst>
          <pc:docMk/>
          <pc:sldMk cId="1084868656" sldId="431"/>
        </pc:sldMkLst>
      </pc:sldChg>
      <pc:sldChg chg="new del">
        <pc:chgData name="Chastain, Daryl - ARS" userId="b60e51a4-cb04-4414-b644-4a73b74258b2" providerId="ADAL" clId="{9269A865-8B32-4DC2-A510-B999AD04EE4E}" dt="2023-01-31T20:40:09.267" v="83" actId="47"/>
        <pc:sldMkLst>
          <pc:docMk/>
          <pc:sldMk cId="2852564832" sldId="431"/>
        </pc:sldMkLst>
      </pc:sldChg>
      <pc:sldChg chg="add">
        <pc:chgData name="Chastain, Daryl - ARS" userId="b60e51a4-cb04-4414-b644-4a73b74258b2" providerId="ADAL" clId="{9269A865-8B32-4DC2-A510-B999AD04EE4E}" dt="2023-01-31T20:42:53.046" v="195" actId="2890"/>
        <pc:sldMkLst>
          <pc:docMk/>
          <pc:sldMk cId="893340317" sldId="432"/>
        </pc:sldMkLst>
      </pc:sldChg>
      <pc:sldChg chg="del">
        <pc:chgData name="Chastain, Daryl - ARS" userId="b60e51a4-cb04-4414-b644-4a73b74258b2" providerId="ADAL" clId="{9269A865-8B32-4DC2-A510-B999AD04EE4E}" dt="2023-01-30T19:35:18.743" v="39" actId="47"/>
        <pc:sldMkLst>
          <pc:docMk/>
          <pc:sldMk cId="1499219840" sldId="432"/>
        </pc:sldMkLst>
      </pc:sldChg>
      <pc:sldChg chg="add">
        <pc:chgData name="Chastain, Daryl - ARS" userId="b60e51a4-cb04-4414-b644-4a73b74258b2" providerId="ADAL" clId="{9269A865-8B32-4DC2-A510-B999AD04EE4E}" dt="2023-02-01T15:05:04.273" v="489" actId="2890"/>
        <pc:sldMkLst>
          <pc:docMk/>
          <pc:sldMk cId="3070069044" sldId="433"/>
        </pc:sldMkLst>
      </pc:sldChg>
      <pc:sldChg chg="addSp delSp modSp add mod ord">
        <pc:chgData name="Chastain, Daryl - ARS" userId="b60e51a4-cb04-4414-b644-4a73b74258b2" providerId="ADAL" clId="{9269A865-8B32-4DC2-A510-B999AD04EE4E}" dt="2023-02-01T15:20:36.900" v="750"/>
        <pc:sldMkLst>
          <pc:docMk/>
          <pc:sldMk cId="3504188505" sldId="434"/>
        </pc:sldMkLst>
        <pc:spChg chg="mod">
          <ac:chgData name="Chastain, Daryl - ARS" userId="b60e51a4-cb04-4414-b644-4a73b74258b2" providerId="ADAL" clId="{9269A865-8B32-4DC2-A510-B999AD04EE4E}" dt="2023-02-01T15:17:17.824" v="635" actId="20577"/>
          <ac:spMkLst>
            <pc:docMk/>
            <pc:sldMk cId="3504188505" sldId="434"/>
            <ac:spMk id="5" creationId="{00000000-0000-0000-0000-000000000000}"/>
          </ac:spMkLst>
        </pc:spChg>
        <pc:spChg chg="add mod">
          <ac:chgData name="Chastain, Daryl - ARS" userId="b60e51a4-cb04-4414-b644-4a73b74258b2" providerId="ADAL" clId="{9269A865-8B32-4DC2-A510-B999AD04EE4E}" dt="2023-02-01T15:20:18.197" v="746" actId="1076"/>
          <ac:spMkLst>
            <pc:docMk/>
            <pc:sldMk cId="3504188505" sldId="434"/>
            <ac:spMk id="7" creationId="{CE833E7C-01FD-0A4B-E978-A44E83F28B71}"/>
          </ac:spMkLst>
        </pc:spChg>
        <pc:picChg chg="del">
          <ac:chgData name="Chastain, Daryl - ARS" userId="b60e51a4-cb04-4414-b644-4a73b74258b2" providerId="ADAL" clId="{9269A865-8B32-4DC2-A510-B999AD04EE4E}" dt="2023-02-01T15:17:21.611" v="636" actId="478"/>
          <ac:picMkLst>
            <pc:docMk/>
            <pc:sldMk cId="3504188505" sldId="434"/>
            <ac:picMk id="3" creationId="{3D1D1104-7814-415C-8685-7920AEF1E82B}"/>
          </ac:picMkLst>
        </pc:picChg>
        <pc:picChg chg="add del mod">
          <ac:chgData name="Chastain, Daryl - ARS" userId="b60e51a4-cb04-4414-b644-4a73b74258b2" providerId="ADAL" clId="{9269A865-8B32-4DC2-A510-B999AD04EE4E}" dt="2023-02-01T15:17:48.127" v="638"/>
          <ac:picMkLst>
            <pc:docMk/>
            <pc:sldMk cId="3504188505" sldId="434"/>
            <ac:picMk id="4" creationId="{63310A5B-166E-8D51-694D-900447CA92A4}"/>
          </ac:picMkLst>
        </pc:picChg>
        <pc:picChg chg="add mod">
          <ac:chgData name="Chastain, Daryl - ARS" userId="b60e51a4-cb04-4414-b644-4a73b74258b2" providerId="ADAL" clId="{9269A865-8B32-4DC2-A510-B999AD04EE4E}" dt="2023-02-01T15:17:56.886" v="641" actId="1076"/>
          <ac:picMkLst>
            <pc:docMk/>
            <pc:sldMk cId="3504188505" sldId="434"/>
            <ac:picMk id="6" creationId="{6172F73B-4EA1-1457-3903-4089419251E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F6D5E-987A-4B0E-B93A-12078CF3D85E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1CC6A-1C95-46BE-A620-BB81DB0B0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3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1F410-8D98-4755-A713-FCEE0D38D3E8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4C65F-EC4F-4466-960A-0EB00130B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3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603B7-441D-144E-9391-75D0A6B30D9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0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65F-EC4F-4466-960A-0EB00130B20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7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65F-EC4F-4466-960A-0EB00130B20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56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65F-EC4F-4466-960A-0EB00130B20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22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65F-EC4F-4466-960A-0EB00130B20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65F-EC4F-4466-960A-0EB00130B2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0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65F-EC4F-4466-960A-0EB00130B2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65F-EC4F-4466-960A-0EB00130B2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5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65F-EC4F-4466-960A-0EB00130B2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3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65F-EC4F-4466-960A-0EB00130B20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1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65F-EC4F-4466-960A-0EB00130B20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7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65F-EC4F-4466-960A-0EB00130B20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19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65F-EC4F-4466-960A-0EB00130B20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5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067-D610-490F-A802-660DDA29B6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25F-A12B-4472-BA6B-28B55811B9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067-D610-490F-A802-660DDA29B6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25F-A12B-4472-BA6B-28B55811B9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067-D610-490F-A802-660DDA29B6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25F-A12B-4472-BA6B-28B55811B9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8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3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0654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316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067-D610-490F-A802-660DDA29B6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25F-A12B-4472-BA6B-28B55811B9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4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067-D610-490F-A802-660DDA29B6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25F-A12B-4472-BA6B-28B55811B9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067-D610-490F-A802-660DDA29B6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25F-A12B-4472-BA6B-28B55811B9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2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067-D610-490F-A802-660DDA29B6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25F-A12B-4472-BA6B-28B55811B9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9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067-D610-490F-A802-660DDA29B6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25F-A12B-4472-BA6B-28B55811B9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4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067-D610-490F-A802-660DDA29B6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25F-A12B-4472-BA6B-28B55811B9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2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067-D610-490F-A802-660DDA29B6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25F-A12B-4472-BA6B-28B55811B9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8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7067-D610-490F-A802-660DDA29B6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25F-A12B-4472-BA6B-28B55811B9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0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7067-D610-490F-A802-660DDA29B6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225F-A12B-4472-BA6B-28B55811B9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87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9"/>
            <a:ext cx="9144000" cy="55582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91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3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457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grass, bridge, building&#10;&#10;Description automatically generated">
            <a:extLst>
              <a:ext uri="{FF2B5EF4-FFF2-40B4-BE49-F238E27FC236}">
                <a16:creationId xmlns:a16="http://schemas.microsoft.com/office/drawing/2014/main" id="{313A49D1-C650-4724-B76C-292EF15933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26" b="23737"/>
          <a:stretch/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523995"/>
          </a:xfr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National Center for Alluvial Aquifer Research SWMRU Seminar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781800" cy="17526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Daryl Chastain</a:t>
            </a:r>
          </a:p>
          <a:p>
            <a:pPr algn="l"/>
            <a:r>
              <a:rPr lang="en-US" b="1" baseline="30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Plant Physiologist</a:t>
            </a:r>
          </a:p>
          <a:p>
            <a:pPr algn="l"/>
            <a:r>
              <a:rPr lang="en-US" b="1" baseline="30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USDA SWMRU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46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Typical Equipment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r="15741"/>
          <a:stretch/>
        </p:blipFill>
        <p:spPr>
          <a:xfrm>
            <a:off x="574964" y="1752600"/>
            <a:ext cx="2679468" cy="21725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35000" b="6978"/>
          <a:stretch/>
        </p:blipFill>
        <p:spPr>
          <a:xfrm>
            <a:off x="657398" y="4191000"/>
            <a:ext cx="2514600" cy="2425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114800" y="2377206"/>
            <a:ext cx="2826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Photosynthesis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white"/>
                </a:solidFill>
              </a:rPr>
              <a:t>P</a:t>
            </a:r>
            <a:r>
              <a:rPr lang="it-IT" baseline="-25000" dirty="0">
                <a:solidFill>
                  <a:prstClr val="white"/>
                </a:solidFill>
              </a:rPr>
              <a:t>N</a:t>
            </a:r>
            <a:r>
              <a:rPr lang="it-IT" dirty="0">
                <a:solidFill>
                  <a:prstClr val="white"/>
                </a:solidFill>
              </a:rPr>
              <a:t>  P</a:t>
            </a:r>
            <a:r>
              <a:rPr lang="it-IT" baseline="-25000" dirty="0">
                <a:solidFill>
                  <a:prstClr val="white"/>
                </a:solidFill>
              </a:rPr>
              <a:t>G</a:t>
            </a:r>
            <a:r>
              <a:rPr lang="it-IT" dirty="0">
                <a:solidFill>
                  <a:prstClr val="white"/>
                </a:solidFill>
              </a:rPr>
              <a:t>  R</a:t>
            </a:r>
            <a:r>
              <a:rPr lang="it-IT" baseline="-25000" dirty="0">
                <a:solidFill>
                  <a:prstClr val="white"/>
                </a:solidFill>
              </a:rPr>
              <a:t>D</a:t>
            </a:r>
            <a:r>
              <a:rPr lang="it-IT" dirty="0">
                <a:solidFill>
                  <a:prstClr val="white"/>
                </a:solidFill>
              </a:rPr>
              <a:t> g</a:t>
            </a:r>
            <a:r>
              <a:rPr lang="it-IT" baseline="-25000" dirty="0">
                <a:solidFill>
                  <a:prstClr val="white"/>
                </a:solidFill>
              </a:rPr>
              <a:t>s</a:t>
            </a:r>
            <a:r>
              <a:rPr lang="it-IT" dirty="0">
                <a:solidFill>
                  <a:prstClr val="white"/>
                </a:solidFill>
              </a:rPr>
              <a:t> 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white"/>
                </a:solidFill>
              </a:rPr>
              <a:t>CO</a:t>
            </a:r>
            <a:r>
              <a:rPr lang="it-IT" baseline="-25000" dirty="0">
                <a:solidFill>
                  <a:prstClr val="white"/>
                </a:solidFill>
              </a:rPr>
              <a:t>2</a:t>
            </a:r>
            <a:r>
              <a:rPr lang="it-IT" dirty="0">
                <a:solidFill>
                  <a:prstClr val="white"/>
                </a:solidFill>
              </a:rPr>
              <a:t> and Light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white"/>
                </a:solidFill>
              </a:rPr>
              <a:t>Chlorophyll Fluorescence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4648200"/>
            <a:ext cx="25532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Multi-Mode Plate Reader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Antioxidant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ATP Quantification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The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667000"/>
            <a:ext cx="35052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There is a need for more data</a:t>
            </a:r>
          </a:p>
          <a:p>
            <a:endParaRPr lang="en-US" sz="2000" dirty="0">
              <a:solidFill>
                <a:prstClr val="white"/>
              </a:solidFill>
            </a:endParaRPr>
          </a:p>
          <a:p>
            <a:r>
              <a:rPr lang="en-US" sz="2000" dirty="0">
                <a:solidFill>
                  <a:prstClr val="white"/>
                </a:solidFill>
              </a:rPr>
              <a:t>Traditional A-C</a:t>
            </a:r>
            <a:r>
              <a:rPr lang="en-US" sz="2000" baseline="-25000" dirty="0">
                <a:solidFill>
                  <a:prstClr val="white"/>
                </a:solidFill>
              </a:rPr>
              <a:t>i</a:t>
            </a:r>
            <a:r>
              <a:rPr lang="en-US" sz="2000" dirty="0">
                <a:solidFill>
                  <a:prstClr val="white"/>
                </a:solidFill>
              </a:rPr>
              <a:t>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A</a:t>
            </a:r>
            <a:r>
              <a:rPr lang="en-US" sz="2000" baseline="-25000" dirty="0">
                <a:solidFill>
                  <a:prstClr val="white"/>
                </a:solidFill>
              </a:rPr>
              <a:t>c</a:t>
            </a:r>
            <a:r>
              <a:rPr lang="en-US" sz="2000" dirty="0">
                <a:solidFill>
                  <a:prstClr val="white"/>
                </a:solidFill>
              </a:rPr>
              <a:t> used to estimate V</a:t>
            </a:r>
            <a:r>
              <a:rPr lang="en-US" sz="2000" baseline="-25000" dirty="0">
                <a:solidFill>
                  <a:prstClr val="white"/>
                </a:solidFill>
              </a:rPr>
              <a:t>cmax</a:t>
            </a:r>
            <a:endParaRPr lang="en-US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white"/>
                </a:solidFill>
              </a:rPr>
              <a:t>A</a:t>
            </a:r>
            <a:r>
              <a:rPr lang="en-US" sz="2000" baseline="-25000" dirty="0" err="1">
                <a:solidFill>
                  <a:prstClr val="white"/>
                </a:solidFill>
              </a:rPr>
              <a:t>j</a:t>
            </a:r>
            <a:r>
              <a:rPr lang="en-US" sz="2000" dirty="0">
                <a:solidFill>
                  <a:prstClr val="white"/>
                </a:solidFill>
              </a:rPr>
              <a:t> used to estimate J</a:t>
            </a:r>
            <a:r>
              <a:rPr lang="en-US" sz="2000" baseline="-25000" dirty="0">
                <a:solidFill>
                  <a:prstClr val="white"/>
                </a:solidFill>
              </a:rPr>
              <a:t>max</a:t>
            </a:r>
          </a:p>
          <a:p>
            <a:endParaRPr lang="en-US" sz="2000" baseline="-25000" dirty="0">
              <a:solidFill>
                <a:prstClr val="white"/>
              </a:solidFill>
            </a:endParaRPr>
          </a:p>
          <a:p>
            <a:r>
              <a:rPr lang="en-US" sz="2000" dirty="0">
                <a:solidFill>
                  <a:prstClr val="white"/>
                </a:solidFill>
              </a:rPr>
              <a:t>Very time consuming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~35-50 minutes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6862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61" y="2514600"/>
            <a:ext cx="378930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4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The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775716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Rapid A-C</a:t>
            </a:r>
            <a:r>
              <a:rPr lang="en-US" sz="2000" baseline="-25000" dirty="0">
                <a:solidFill>
                  <a:prstClr val="white"/>
                </a:solidFill>
              </a:rPr>
              <a:t>i</a:t>
            </a:r>
            <a:r>
              <a:rPr lang="en-US" sz="2000" dirty="0">
                <a:solidFill>
                  <a:prstClr val="white"/>
                </a:solidFill>
              </a:rPr>
              <a:t>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A</a:t>
            </a:r>
            <a:r>
              <a:rPr lang="en-US" sz="2000" baseline="-25000" dirty="0">
                <a:solidFill>
                  <a:prstClr val="white"/>
                </a:solidFill>
              </a:rPr>
              <a:t>c</a:t>
            </a:r>
            <a:r>
              <a:rPr lang="en-US" sz="2000" dirty="0">
                <a:solidFill>
                  <a:prstClr val="white"/>
                </a:solidFill>
              </a:rPr>
              <a:t> used to estimate V</a:t>
            </a:r>
            <a:r>
              <a:rPr lang="en-US" sz="2000" baseline="-25000" dirty="0">
                <a:solidFill>
                  <a:prstClr val="white"/>
                </a:solidFill>
              </a:rPr>
              <a:t>cmax</a:t>
            </a:r>
            <a:endParaRPr lang="en-US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white"/>
                </a:solidFill>
              </a:rPr>
              <a:t>A</a:t>
            </a:r>
            <a:r>
              <a:rPr lang="en-US" sz="2000" baseline="-25000" dirty="0" err="1">
                <a:solidFill>
                  <a:prstClr val="white"/>
                </a:solidFill>
              </a:rPr>
              <a:t>j</a:t>
            </a:r>
            <a:r>
              <a:rPr lang="en-US" sz="2000" dirty="0">
                <a:solidFill>
                  <a:prstClr val="white"/>
                </a:solidFill>
              </a:rPr>
              <a:t> used to estimate </a:t>
            </a:r>
            <a:r>
              <a:rPr lang="en-US" sz="2000" dirty="0" err="1">
                <a:solidFill>
                  <a:prstClr val="white"/>
                </a:solidFill>
              </a:rPr>
              <a:t>J</a:t>
            </a:r>
            <a:r>
              <a:rPr lang="en-US" sz="2000" baseline="-25000" dirty="0" err="1">
                <a:solidFill>
                  <a:prstClr val="white"/>
                </a:solidFill>
              </a:rPr>
              <a:t>max</a:t>
            </a:r>
            <a:endParaRPr lang="en-US" sz="2000" baseline="-25000" dirty="0">
              <a:solidFill>
                <a:prstClr val="white"/>
              </a:solidFill>
            </a:endParaRPr>
          </a:p>
          <a:p>
            <a:endParaRPr lang="en-US" sz="2000" dirty="0">
              <a:solidFill>
                <a:prstClr val="white"/>
              </a:solidFill>
            </a:endParaRPr>
          </a:p>
          <a:p>
            <a:r>
              <a:rPr lang="en-US" sz="2000" dirty="0">
                <a:solidFill>
                  <a:prstClr val="white"/>
                </a:solidFill>
              </a:rPr>
              <a:t>Less time consuming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~10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Way more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See Stinziano et al.,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6862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5"/>
          <a:stretch/>
        </p:blipFill>
        <p:spPr>
          <a:xfrm>
            <a:off x="4833136" y="2590800"/>
            <a:ext cx="361503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3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Experiments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6862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72F73B-4EA1-1457-3903-408941925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494" y="2547610"/>
            <a:ext cx="3930843" cy="2950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33E7C-01FD-0A4B-E978-A44E83F28B71}"/>
              </a:ext>
            </a:extLst>
          </p:cNvPr>
          <p:cNvSpPr txBox="1"/>
          <p:nvPr/>
        </p:nvSpPr>
        <p:spPr>
          <a:xfrm>
            <a:off x="457200" y="2895600"/>
            <a:ext cx="4361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</a:t>
            </a:r>
            <a:r>
              <a:rPr lang="en-US" i="1" dirty="0"/>
              <a:t>Gossypium </a:t>
            </a:r>
            <a:r>
              <a:rPr lang="en-US" dirty="0"/>
              <a:t>species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PHY490 WRF (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Gossypium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hirsutum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PHY881 RF (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Gossypium barbadense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Well-watered until flowering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Daily gas exchange and water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8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6862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D1104-7814-415C-8685-7920AEF1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491" y="1524000"/>
            <a:ext cx="5125013" cy="39720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AA3ADE-4A0D-6787-32C8-8FCA64D0F21C}"/>
              </a:ext>
            </a:extLst>
          </p:cNvPr>
          <p:cNvSpPr txBox="1"/>
          <p:nvPr/>
        </p:nvSpPr>
        <p:spPr>
          <a:xfrm>
            <a:off x="3048000" y="5715000"/>
            <a:ext cx="3470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64 curves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 48 hours using traditional A/C</a:t>
            </a:r>
            <a:r>
              <a:rPr lang="en-US" baseline="-25000" dirty="0"/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~7 hours using </a:t>
            </a:r>
            <a:r>
              <a:rPr lang="en-US" dirty="0" err="1"/>
              <a:t>RACiR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8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0264" y="2243550"/>
            <a:ext cx="5621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What metric should we use to assess water-stress?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6862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DB8C8-C34C-00E9-195E-F0CA05AE0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714" y="3503722"/>
            <a:ext cx="5944115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2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775716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Mild Drought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Stomatal conductance x A</a:t>
            </a:r>
            <a:endParaRPr lang="en-US" sz="2000" baseline="-25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No relationship for any parameter related to energy capture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Strong relationship with C</a:t>
            </a:r>
            <a:r>
              <a:rPr lang="en-US" sz="2000" baseline="-25000" dirty="0">
                <a:solidFill>
                  <a:prstClr val="white"/>
                </a:solidFill>
              </a:rPr>
              <a:t>i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6862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D50FF48-D2F5-439D-981D-7E350EA4BC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1600200"/>
          <a:ext cx="3675797" cy="493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3.0 Graph" r:id="rId3" imgW="5526130" imgH="7415842" progId="SigmaPlotGraphicObject.12">
                  <p:embed/>
                </p:oleObj>
              </mc:Choice>
              <mc:Fallback>
                <p:oleObj name="SPW 13.0 Graph" r:id="rId3" imgW="5526130" imgH="7415842" progId="SigmaPlotGraphicObjec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D50FF48-D2F5-439D-981D-7E350EA4BC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1600200"/>
                        <a:ext cx="3675797" cy="4932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06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0106" y="4175760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Where does the excess energy go?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In upland cotton, the excess is consumed in photorespiration and NPQ (heat)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F</a:t>
            </a:r>
            <a:r>
              <a:rPr lang="en-US" sz="2000" baseline="-25000" dirty="0">
                <a:solidFill>
                  <a:prstClr val="white"/>
                </a:solidFill>
              </a:rPr>
              <a:t>S</a:t>
            </a:r>
            <a:r>
              <a:rPr lang="en-US" sz="2000" dirty="0">
                <a:solidFill>
                  <a:prstClr val="white"/>
                </a:solidFill>
              </a:rPr>
              <a:t> shows strong potential as a stress indicator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Not clear for pima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6862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BDDE7-7352-4EBE-A03E-D96E779DF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52599"/>
            <a:ext cx="562121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7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6862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1889760"/>
            <a:ext cx="1459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nemaplex.ucdavis.edu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03F97-2AA4-5128-0E6D-852FF3EA2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9" t="3097" r="3548"/>
          <a:stretch/>
        </p:blipFill>
        <p:spPr>
          <a:xfrm>
            <a:off x="4572000" y="1752600"/>
            <a:ext cx="3977781" cy="4767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7D0C36-0633-2A39-F1AB-877620C4E2AE}"/>
              </a:ext>
            </a:extLst>
          </p:cNvPr>
          <p:cNvSpPr txBox="1"/>
          <p:nvPr/>
        </p:nvSpPr>
        <p:spPr>
          <a:xfrm>
            <a:off x="304800" y="2514600"/>
            <a:ext cx="4114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Sun induced fluorescence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Rapid stress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Spectroradiometry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useful in  lower light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Proximal sensing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Critical for calibration of remote sensing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rate of data collection is rapidly increasing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34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667001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3259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84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Born in Arkansas</a:t>
            </a:r>
          </a:p>
          <a:p>
            <a:pPr lvl="1"/>
            <a:r>
              <a:rPr lang="en-US" dirty="0"/>
              <a:t>Fort Smith</a:t>
            </a:r>
          </a:p>
          <a:p>
            <a:r>
              <a:rPr lang="en-US" dirty="0"/>
              <a:t>Married in  2006</a:t>
            </a:r>
          </a:p>
          <a:p>
            <a:pPr lvl="1"/>
            <a:r>
              <a:rPr lang="en-US" dirty="0"/>
              <a:t>One daughter </a:t>
            </a:r>
          </a:p>
          <a:p>
            <a:pPr lvl="1"/>
            <a:r>
              <a:rPr lang="en-US" dirty="0"/>
              <a:t>One son</a:t>
            </a:r>
          </a:p>
          <a:p>
            <a:r>
              <a:rPr lang="en-US" dirty="0"/>
              <a:t>Live in Greenville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About Myself</a:t>
            </a:r>
          </a:p>
        </p:txBody>
      </p:sp>
      <p:pic>
        <p:nvPicPr>
          <p:cNvPr id="1026" name="Picture 2" descr="Image may contain: 5 people, including Leslie Chastain, people smiling">
            <a:extLst>
              <a:ext uri="{FF2B5EF4-FFF2-40B4-BE49-F238E27FC236}">
                <a16:creationId xmlns:a16="http://schemas.microsoft.com/office/drawing/2014/main" id="{3CA7FE41-3ABB-48DE-8FBA-6F44A507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91" y="2209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3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133600"/>
            <a:ext cx="7543800" cy="4525963"/>
          </a:xfrm>
        </p:spPr>
        <p:txBody>
          <a:bodyPr/>
          <a:lstStyle/>
          <a:p>
            <a:r>
              <a:rPr lang="en-US" dirty="0"/>
              <a:t>Bachelor of Science, Biology 2009</a:t>
            </a:r>
          </a:p>
          <a:p>
            <a:pPr lvl="1"/>
            <a:r>
              <a:rPr lang="en-US" dirty="0"/>
              <a:t>University of Central Arkansas</a:t>
            </a:r>
          </a:p>
          <a:p>
            <a:r>
              <a:rPr lang="en-US" dirty="0"/>
              <a:t>Mater of Science, Biology 2012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University of Central Arkansas</a:t>
            </a:r>
          </a:p>
          <a:p>
            <a:pPr lvl="1"/>
            <a:r>
              <a:rPr lang="en-US" dirty="0"/>
              <a:t>Research</a:t>
            </a:r>
          </a:p>
          <a:p>
            <a:pPr lvl="2"/>
            <a:r>
              <a:rPr lang="en-US" dirty="0"/>
              <a:t>Heat tolerance in cotton (Hall et al., 2014)</a:t>
            </a:r>
          </a:p>
          <a:p>
            <a:pPr lvl="2"/>
            <a:r>
              <a:rPr lang="en-US" dirty="0"/>
              <a:t>Field, growth-chamber, greenhouse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About Myself</a:t>
            </a:r>
          </a:p>
        </p:txBody>
      </p:sp>
    </p:spTree>
    <p:extLst>
      <p:ext uri="{BB962C8B-B14F-4D97-AF65-F5344CB8AC3E}">
        <p14:creationId xmlns:p14="http://schemas.microsoft.com/office/powerpoint/2010/main" val="255314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057400"/>
            <a:ext cx="83820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PhD Crop and Soil Science</a:t>
            </a:r>
          </a:p>
          <a:p>
            <a:pPr lvl="1"/>
            <a:r>
              <a:rPr lang="en-US" dirty="0"/>
              <a:t>University of Georgia, Crop and Soil Sciences, 2015</a:t>
            </a:r>
          </a:p>
          <a:p>
            <a:pPr lvl="1"/>
            <a:r>
              <a:rPr lang="en-US" dirty="0"/>
              <a:t>Drought Research in Cotton</a:t>
            </a:r>
          </a:p>
          <a:p>
            <a:pPr lvl="2"/>
            <a:r>
              <a:rPr lang="en-US" dirty="0"/>
              <a:t>Physiological response - </a:t>
            </a:r>
            <a:r>
              <a:rPr lang="en-US" sz="1400" dirty="0"/>
              <a:t>Chastain et al., 2014</a:t>
            </a:r>
          </a:p>
          <a:p>
            <a:pPr lvl="2"/>
            <a:r>
              <a:rPr lang="en-US" dirty="0"/>
              <a:t>Agronomic response – </a:t>
            </a:r>
            <a:r>
              <a:rPr lang="en-US" sz="1400" dirty="0"/>
              <a:t>Chastain et al., 2016 </a:t>
            </a:r>
          </a:p>
          <a:p>
            <a:pPr lvl="2"/>
            <a:r>
              <a:rPr lang="en-US" dirty="0"/>
              <a:t>Plant-based irrigation scheduling - </a:t>
            </a:r>
            <a:r>
              <a:rPr lang="en-US" sz="1400" dirty="0"/>
              <a:t>Chastain et al., 2016</a:t>
            </a:r>
          </a:p>
          <a:p>
            <a:pPr lvl="2"/>
            <a:r>
              <a:rPr lang="en-US" dirty="0"/>
              <a:t>Leaf development/Heat tolerance- </a:t>
            </a:r>
            <a:r>
              <a:rPr lang="en-US" sz="1400" dirty="0"/>
              <a:t>Snider et al., 2014; Chastain et al., 2016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About Myself</a:t>
            </a:r>
          </a:p>
        </p:txBody>
      </p:sp>
    </p:spTree>
    <p:extLst>
      <p:ext uri="{BB962C8B-B14F-4D97-AF65-F5344CB8AC3E}">
        <p14:creationId xmlns:p14="http://schemas.microsoft.com/office/powerpoint/2010/main" val="54256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Drought Response Modeling of Leaf Photosynthetic Parameters in Two 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Gossypium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Species </a:t>
            </a:r>
          </a:p>
        </p:txBody>
      </p:sp>
    </p:spTree>
    <p:extLst>
      <p:ext uri="{BB962C8B-B14F-4D97-AF65-F5344CB8AC3E}">
        <p14:creationId xmlns:p14="http://schemas.microsoft.com/office/powerpoint/2010/main" val="296780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Background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40262"/>
              </p:ext>
            </p:extLst>
          </p:nvPr>
        </p:nvGraphicFramePr>
        <p:xfrm>
          <a:off x="4724400" y="1752600"/>
          <a:ext cx="4022376" cy="360441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9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Measurement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Trend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5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Photosynthesis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55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dirty="0"/>
                        <a:t>R</a:t>
                      </a:r>
                      <a:r>
                        <a:rPr lang="en-US" sz="2100" baseline="-25000" dirty="0"/>
                        <a:t>D</a:t>
                      </a:r>
                      <a:r>
                        <a:rPr lang="en-US" sz="2100" dirty="0"/>
                        <a:t>/P</a:t>
                      </a:r>
                      <a:r>
                        <a:rPr lang="en-US" sz="2100" baseline="-25000" dirty="0"/>
                        <a:t>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5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, 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5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Canopy Temperature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5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PS</a:t>
                      </a:r>
                      <a:r>
                        <a:rPr lang="en-US" sz="2000" u="none" strike="noStrike" baseline="-25000" dirty="0">
                          <a:effectLst/>
                        </a:rPr>
                        <a:t>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=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5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Photorespiration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5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Lint Yield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5938212"/>
            <a:ext cx="6917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Chastain, D.R., Snider, J.L., Collins, G.D., Perry, C.D., Whitaker, J. and Byrd, S.A., 2014. Water deficit in field-grown Gossypium hirsutum primarily limits net photosynthesis by decreasing stomatal conductance, increasing photorespiration, and increasing the ratio of dark respiration to gross photosynthesis. </a:t>
            </a:r>
            <a:r>
              <a:rPr lang="en-US" sz="1200" i="1" dirty="0"/>
              <a:t>Journal of Plant Physiology</a:t>
            </a:r>
            <a:r>
              <a:rPr lang="en-US" sz="1200" dirty="0"/>
              <a:t>, </a:t>
            </a:r>
            <a:r>
              <a:rPr lang="en-US" sz="1200" i="1" dirty="0"/>
              <a:t>171</a:t>
            </a:r>
            <a:r>
              <a:rPr lang="en-US" sz="1200" dirty="0"/>
              <a:t>(17), pp.1576-1585.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417" y="1905000"/>
            <a:ext cx="41021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underlying physiological mechanisms interact to decrease source strength and drive yield loss in upland cotton?</a:t>
            </a:r>
          </a:p>
          <a:p>
            <a:endParaRPr lang="en-US" sz="2400" dirty="0"/>
          </a:p>
          <a:p>
            <a:r>
              <a:rPr lang="en-US" sz="2400" dirty="0"/>
              <a:t>No cultivar differences</a:t>
            </a:r>
          </a:p>
          <a:p>
            <a:endParaRPr lang="en-US" sz="2400" dirty="0"/>
          </a:p>
          <a:p>
            <a:r>
              <a:rPr lang="en-US" sz="2400" dirty="0"/>
              <a:t>Still debate on energy capture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3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938212"/>
            <a:ext cx="6917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Chastain, D.R., Snider, J.L., Collins, G.D., Perry, C.D., Whitaker, J. and Byrd, S.A., 2014. Water deficit in field-grown Gossypium hirsutum primarily limits net photosynthesis by decreasing stomatal conductance, increasing photorespiration, and increasing the ratio of dark respiration to gross photosynthesis. </a:t>
            </a:r>
            <a:r>
              <a:rPr lang="en-US" sz="1200" i="1" dirty="0"/>
              <a:t>Journal of Plant Physiology</a:t>
            </a:r>
            <a:r>
              <a:rPr lang="en-US" sz="1200" dirty="0"/>
              <a:t>, </a:t>
            </a:r>
            <a:r>
              <a:rPr lang="en-US" sz="1200" i="1" dirty="0"/>
              <a:t>171</a:t>
            </a:r>
            <a:r>
              <a:rPr lang="en-US" sz="1200" dirty="0"/>
              <a:t>(17), pp.1576-1585.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417" y="1905000"/>
            <a:ext cx="41021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underlying physiological mechanisms interact to decrease source strength and drive yield loss in upland cotton?</a:t>
            </a:r>
          </a:p>
          <a:p>
            <a:endParaRPr lang="en-US" sz="2400" dirty="0"/>
          </a:p>
          <a:p>
            <a:r>
              <a:rPr lang="en-US" sz="2400" dirty="0"/>
              <a:t>Still debate on stomatal vs non-stomatal limitations under drought.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F5739FD-5487-49DD-AFAD-5F26963AD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475190"/>
            <a:ext cx="4588004" cy="261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6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938212"/>
            <a:ext cx="6917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dirty="0">
                <a:effectLst/>
                <a:latin typeface="myriad"/>
              </a:rPr>
              <a:t>Advances in Plant Ecophysiology Techniques, 2018</a:t>
            </a:r>
          </a:p>
          <a:p>
            <a:pPr algn="l"/>
            <a:r>
              <a:rPr lang="en-US" sz="1200" b="0" i="0" dirty="0">
                <a:effectLst/>
                <a:latin typeface="myriad"/>
              </a:rPr>
              <a:t>ISBN : 978-3-319-93232-3</a:t>
            </a:r>
          </a:p>
          <a:p>
            <a:pPr algn="l"/>
            <a:r>
              <a:rPr lang="en-US" sz="1200" b="0" i="0" dirty="0" err="1">
                <a:effectLst/>
                <a:latin typeface="myriad"/>
              </a:rPr>
              <a:t>Amarendra</a:t>
            </a:r>
            <a:r>
              <a:rPr lang="en-US" sz="1200" b="0" i="0" dirty="0">
                <a:effectLst/>
                <a:latin typeface="myriad"/>
              </a:rPr>
              <a:t> Narayan Mishra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17417" y="1905000"/>
            <a:ext cx="41021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we exploit fluorescence as a stress indicator?</a:t>
            </a:r>
          </a:p>
          <a:p>
            <a:endParaRPr lang="en-US" sz="2400" dirty="0"/>
          </a:p>
          <a:p>
            <a:r>
              <a:rPr lang="en-US" sz="2400" dirty="0"/>
              <a:t>Are any common parameters relatable to water stress?</a:t>
            </a:r>
          </a:p>
          <a:p>
            <a:endParaRPr lang="en-US" sz="2400" dirty="0"/>
          </a:p>
          <a:p>
            <a:r>
              <a:rPr lang="en-US" sz="2400" dirty="0"/>
              <a:t>Can we use other parameters to </a:t>
            </a:r>
            <a:r>
              <a:rPr lang="en-US" sz="2400"/>
              <a:t>calibrate other RS methods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86E14-0833-8397-B0E7-25F18F7CD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656" y="1961291"/>
            <a:ext cx="3865746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"/>
            <a:ext cx="9144000" cy="1371599"/>
          </a:xfrm>
          <a:prstGeom prst="rect">
            <a:avLst/>
          </a:prstGeom>
          <a:solidFill>
            <a:srgbClr val="66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Typical Equipment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r="10124"/>
          <a:stretch/>
        </p:blipFill>
        <p:spPr>
          <a:xfrm rot="5400000">
            <a:off x="142188" y="2037446"/>
            <a:ext cx="2514600" cy="1839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1111" r="3333" b="18889"/>
          <a:stretch/>
        </p:blipFill>
        <p:spPr>
          <a:xfrm>
            <a:off x="505836" y="4724400"/>
            <a:ext cx="3251626" cy="18880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Image result for campbell scientific et st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03" y="1580030"/>
            <a:ext cx="1961917" cy="28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17626" y="3360096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Pressure chambers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Provides leaf </a:t>
            </a:r>
            <a:r>
              <a:rPr lang="el-GR" dirty="0">
                <a:solidFill>
                  <a:prstClr val="white"/>
                </a:solidFill>
              </a:rPr>
              <a:t>Ψ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Soil moisture/temperature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Provides soil </a:t>
            </a:r>
            <a:r>
              <a:rPr lang="el-GR" dirty="0">
                <a:solidFill>
                  <a:prstClr val="white"/>
                </a:solidFill>
              </a:rPr>
              <a:t>Ψ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 weather stations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15 minute ET, rainfall, temp, wind, light</a:t>
            </a:r>
          </a:p>
        </p:txBody>
      </p:sp>
    </p:spTree>
    <p:extLst>
      <p:ext uri="{BB962C8B-B14F-4D97-AF65-F5344CB8AC3E}">
        <p14:creationId xmlns:p14="http://schemas.microsoft.com/office/powerpoint/2010/main" val="33749135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35475</TotalTime>
  <Words>763</Words>
  <Application>Microsoft Office PowerPoint</Application>
  <PresentationFormat>On-screen Show (4:3)</PresentationFormat>
  <Paragraphs>173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myriad</vt:lpstr>
      <vt:lpstr>Tahoma</vt:lpstr>
      <vt:lpstr>1_Office Theme</vt:lpstr>
      <vt:lpstr>White with Courier font for code slides</vt:lpstr>
      <vt:lpstr>SPW 13.0 Graph</vt:lpstr>
      <vt:lpstr>National Center for Alluvial Aquifer Research SWMRU Seminar</vt:lpstr>
      <vt:lpstr>About Myself</vt:lpstr>
      <vt:lpstr>About Myself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Bermudagrass Stem Maggot:  An Exotic Pest in the Southeastern USA</dc:title>
  <dc:creator/>
  <cp:lastModifiedBy>Daryl Chastain</cp:lastModifiedBy>
  <cp:revision>356</cp:revision>
  <cp:lastPrinted>2014-01-03T20:27:20Z</cp:lastPrinted>
  <dcterms:created xsi:type="dcterms:W3CDTF">2013-02-27T21:40:27Z</dcterms:created>
  <dcterms:modified xsi:type="dcterms:W3CDTF">2023-02-01T16:03:22Z</dcterms:modified>
</cp:coreProperties>
</file>